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D9F916-1460-4559-88D5-DF7FC8BCF7D1}">
  <a:tblStyle styleId="{A6D9F916-1460-4559-88D5-DF7FC8BCF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8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0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{A6D9F916-1460-4559-88D5-DF7FC8BCF7D1}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